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g>
</file>

<file path=ppt/media/image5.png>
</file>

<file path=ppt/media/image6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007572d2fd_0_7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007572d2fd_0_7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07572d2fd_0_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07572d2fd_0_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07572d2fd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07572d2fd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007572d2fd_0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007572d2fd_0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007572d2fd_0_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007572d2fd_0_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007572d2fd_0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007572d2fd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07572d2fd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07572d2fd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007572d2fd_0_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007572d2fd_0_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007572d2fd_0_7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007572d2fd_0_7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007572d2fd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007572d2fd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 Project 2: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Locations API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John Coffey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LHL Data Science Oct. 25 Cohort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In both areas, Yelp was able to provide more information, with </a:t>
            </a:r>
            <a:r>
              <a:rPr b="1" lang="en"/>
              <a:t>easier access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Despite Yelp having null entries, </a:t>
            </a:r>
            <a:r>
              <a:rPr lang="en"/>
              <a:t>the nulls were in categories that FourSquare did not provide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In both areas, </a:t>
            </a:r>
            <a:r>
              <a:rPr lang="en"/>
              <a:t>FourSquare had a lower mean distance from target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In Tokyo, FourSquare was able to return more results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Areas for Further Research</a:t>
            </a:r>
            <a:endParaRPr/>
          </a:p>
        </p:txBody>
      </p:sp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Increase the sample size (various radiuses, specific search terms)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Include other target areas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Deeper analysis (theoretical foundations)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Intent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026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To send GET requests to both FourSquare and Yelp APIs in order to produce lists of POIs (Points of Interest)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To apply these API calls to locations in Toronto, Ontario, Canada and Ota-ku, Tokyo, Japan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To analyze the results, and find which API has better coverage in each area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7399" y="3462800"/>
            <a:ext cx="1967774" cy="1259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3200" y="3462800"/>
            <a:ext cx="1763400" cy="125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02675"/>
            <a:ext cx="7688700" cy="26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Call each API for each location, using the following parameters: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Radius: 1km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Limit Results: 50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Store these results in </a:t>
            </a:r>
            <a:r>
              <a:rPr lang="en"/>
              <a:t>both SQLite Database / Pandas DataFrame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Visualize results on a map using folium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Find top 10 POIs in each location (based on rating, # of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Compare results based on: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Mean distance from target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Number of null entries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Number of returned results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Value of information provided (subjective)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Toronto Map</a:t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7587" y="2081950"/>
            <a:ext cx="4548823" cy="272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10 POIs - Toronto</a:t>
            </a:r>
            <a:endParaRPr/>
          </a:p>
        </p:txBody>
      </p:sp>
      <p:sp>
        <p:nvSpPr>
          <p:cNvPr id="113" name="Google Shape;113;p17"/>
          <p:cNvSpPr txBox="1"/>
          <p:nvPr>
            <p:ph idx="1" type="body"/>
          </p:nvPr>
        </p:nvSpPr>
        <p:spPr>
          <a:xfrm>
            <a:off x="729450" y="2078875"/>
            <a:ext cx="7688700" cy="27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Arabesque Middle Eastern Foods (5.0, 27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Brewhaha At Bandit Brewery (5.0, 15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Dufferin Grove Park (5.0, 14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De Floured (5.0, 11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Sugo (4.5, 199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Takht-e Taboos (4.5, 123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Le Baratin (4.5, 108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Brock Sandwich (4.5, 101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Coo Cafe Bread or Rice (4.5, 84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Black Cat Espresso Bar (4.5, 51 reviews)</a:t>
            </a:r>
            <a:endParaRPr/>
          </a:p>
        </p:txBody>
      </p:sp>
      <p:pic>
        <p:nvPicPr>
          <p:cNvPr id="114" name="Google Shape;114;p17"/>
          <p:cNvPicPr preferRelativeResize="0"/>
          <p:nvPr/>
        </p:nvPicPr>
        <p:blipFill rotWithShape="1">
          <a:blip r:embed="rId3">
            <a:alphaModFix/>
          </a:blip>
          <a:srcRect b="12342" l="0" r="0" t="12350"/>
          <a:stretch/>
        </p:blipFill>
        <p:spPr>
          <a:xfrm>
            <a:off x="5242351" y="2548950"/>
            <a:ext cx="3200400" cy="180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Tokyo Map</a:t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7587" y="2081950"/>
            <a:ext cx="4548823" cy="272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7575" y="2081950"/>
            <a:ext cx="4548823" cy="2718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10 POIs - Tokyo</a:t>
            </a:r>
            <a:endParaRPr/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9450" y="2078875"/>
            <a:ext cx="7688700" cy="27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PRINCIPE del sole</a:t>
            </a:r>
            <a:r>
              <a:rPr lang="en"/>
              <a:t> (5.0, 2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Mangan-dō Haneda Airport</a:t>
            </a:r>
            <a:r>
              <a:rPr lang="en"/>
              <a:t> (5.0, 1 review)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貴船掘公園</a:t>
            </a:r>
            <a:r>
              <a:rPr lang="en"/>
              <a:t> (5.0, 1 review)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ジャックニクラスゴルフセンター大森</a:t>
            </a:r>
            <a:r>
              <a:rPr lang="en"/>
              <a:t> (5.0, 1 review)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うめ屋敷</a:t>
            </a:r>
            <a:r>
              <a:rPr lang="en"/>
              <a:t> (5.0, 1 review)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Oomori furusatonohamabe kouen </a:t>
            </a:r>
            <a:r>
              <a:rPr lang="en"/>
              <a:t>(4.5, 5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Taguishokudō</a:t>
            </a:r>
            <a:r>
              <a:rPr lang="en"/>
              <a:t> (4.5, 2 reviews)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タケウチ製パン</a:t>
            </a:r>
            <a:r>
              <a:rPr lang="en"/>
              <a:t> (4.5, 1 review)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Kushikatsu tanaka Oomori</a:t>
            </a:r>
            <a:r>
              <a:rPr lang="en"/>
              <a:t> (4.5, 1 review)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Ootakuritsukibunehoriryokuchi</a:t>
            </a:r>
            <a:r>
              <a:rPr lang="en"/>
              <a:t> (4.5, 1 review)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3050" y="2479550"/>
            <a:ext cx="3200400" cy="194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Toronto</a:t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729450" y="2078875"/>
            <a:ext cx="7688700" cy="28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 distance from target: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Yelp: 623.38m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FourSquare: 507.11m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# of Results: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Both 50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Null Responses: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Yelp: 5 (phone numbers)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FourSquare: 0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- Tokyo</a:t>
            </a:r>
            <a:endParaRPr/>
          </a:p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729450" y="2078875"/>
            <a:ext cx="7688700" cy="28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 distance from target: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Yelp: 766.58m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FourSquare: 696.91m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# of Results: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Yelp: 20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FourSquare: 50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Null Responses: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Yelp: 7 (various)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FourSquare: 0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